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6858000" cy="920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47533"/>
            <a:ext cx="5829300" cy="134414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Что за прелесть эти сказки</a:t>
            </a: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u-RU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4664" y="1307637"/>
            <a:ext cx="5940660" cy="6210763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ru-RU" sz="2600" b="1" dirty="0">
                <a:solidFill>
                  <a:srgbClr val="FF0000"/>
                </a:solidFill>
                <a:latin typeface="Cambria"/>
              </a:rPr>
              <a:t>Первый факт </a:t>
            </a:r>
          </a:p>
          <a:p>
            <a:pPr lvl="0" algn="l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ru-RU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Сказка – средство профилактики и коррекции…</a:t>
            </a:r>
          </a:p>
          <a:p>
            <a:pPr marL="274320" lvl="0" indent="-274320" algn="l">
              <a:spcBef>
                <a:spcPts val="580"/>
              </a:spcBef>
              <a:buClr>
                <a:srgbClr val="D34817"/>
              </a:buClr>
              <a:buSzPct val="85000"/>
              <a:defRPr/>
            </a:pPr>
            <a:r>
              <a:rPr lang="ru-RU" b="1" u="sng" dirty="0">
                <a:solidFill>
                  <a:schemeClr val="tx1"/>
                </a:solidFill>
                <a:latin typeface="Arial Black" panose="020B0A04020102020204" pitchFamily="34" charset="0"/>
              </a:rPr>
              <a:t>Эффект влияния</a:t>
            </a:r>
          </a:p>
          <a:p>
            <a:pPr lvl="0" algn="l">
              <a:spcBef>
                <a:spcPts val="580"/>
              </a:spcBef>
              <a:buClr>
                <a:srgbClr val="D34817"/>
              </a:buClr>
              <a:buSzPct val="85000"/>
              <a:defRPr/>
            </a:pPr>
            <a:r>
              <a:rPr lang="ru-RU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Формирование необходимых навыков поведения </a:t>
            </a:r>
            <a:r>
              <a:rPr lang="ru-RU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в определенных ситуациях</a:t>
            </a:r>
          </a:p>
          <a:p>
            <a:pPr lvl="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ru-RU" sz="2600" b="1" dirty="0">
                <a:solidFill>
                  <a:srgbClr val="FF0000"/>
                </a:solidFill>
                <a:latin typeface="Cambria"/>
              </a:rPr>
              <a:t>Второй факт </a:t>
            </a:r>
          </a:p>
          <a:p>
            <a:pPr lvl="0" algn="l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ru-RU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Сказка –  один из видов коммуникации…</a:t>
            </a:r>
          </a:p>
          <a:p>
            <a:pPr lvl="0" algn="l">
              <a:spcBef>
                <a:spcPts val="580"/>
              </a:spcBef>
              <a:buClr>
                <a:srgbClr val="D34817"/>
              </a:buClr>
              <a:buSzPct val="85000"/>
              <a:defRPr/>
            </a:pPr>
            <a:r>
              <a:rPr lang="ru-RU" b="1" u="sng" dirty="0">
                <a:solidFill>
                  <a:schemeClr val="tx1"/>
                </a:solidFill>
                <a:latin typeface="Arial Black" panose="020B0A04020102020204" pitchFamily="34" charset="0"/>
              </a:rPr>
              <a:t>Эффект влияния</a:t>
            </a: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defRPr/>
            </a:pPr>
            <a:r>
              <a:rPr lang="ru-RU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Расширение словарного запаса ребенка,  развитие связной, логичной,  эмоциональной, образной, красивой речи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04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6858000" cy="920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55509"/>
            <a:ext cx="6056430" cy="864096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Третий факт 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 smtClean="0">
                <a:latin typeface="Arial Black" panose="020B0A04020102020204" pitchFamily="34" charset="0"/>
              </a:rPr>
              <a:t>Сказка –театр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3000" b="1" u="sng" dirty="0" smtClean="0">
                <a:latin typeface="Arial Black" panose="020B0A04020102020204" pitchFamily="34" charset="0"/>
              </a:rPr>
              <a:t>Эффект влияния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26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Преодоление скованности детского мышления, пробуждение  в ребенке способности импровизировать, придумывать, доказывать, рассуждать</a:t>
            </a:r>
          </a:p>
          <a:p>
            <a:pPr marL="0" lvl="0" indent="0" algn="ctr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Четвертый факт 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 smtClean="0">
                <a:latin typeface="Arial Black" panose="020B0A04020102020204" pitchFamily="34" charset="0"/>
              </a:rPr>
              <a:t>Сказка - имидж - терапия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3000" b="1" u="sng" dirty="0" smtClean="0">
                <a:latin typeface="Arial Black" panose="020B0A04020102020204" pitchFamily="34" charset="0"/>
              </a:rPr>
              <a:t>Эффект влияния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26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Прожив жизнь сказочного образа, ребенок приобретает  дополнительную силу</a:t>
            </a:r>
          </a:p>
          <a:p>
            <a:pPr marL="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07906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6858000" cy="920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51521"/>
            <a:ext cx="6056430" cy="7916697"/>
          </a:xfrm>
        </p:spPr>
        <p:txBody>
          <a:bodyPr>
            <a:normAutofit lnSpcReduction="10000"/>
          </a:bodyPr>
          <a:lstStyle/>
          <a:p>
            <a:pPr marL="0" lvl="0" indent="0" algn="ctr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600" b="1" dirty="0">
                <a:solidFill>
                  <a:srgbClr val="FF0000"/>
                </a:solidFill>
                <a:latin typeface="Arial Black" panose="020B0A04020102020204" pitchFamily="34" charset="0"/>
              </a:rPr>
              <a:t>Пятый факт 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>
                <a:latin typeface="Arial Black" panose="020B0A04020102020204" pitchFamily="34" charset="0"/>
              </a:rPr>
              <a:t>Сказку можно рисовать, петь, лепить и танцевать…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b="1" u="sng" dirty="0">
                <a:latin typeface="Arial Black" panose="020B0A04020102020204" pitchFamily="34" charset="0"/>
              </a:rPr>
              <a:t>Эффект влияния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2400" b="1" dirty="0">
                <a:solidFill>
                  <a:prstClr val="black"/>
                </a:solidFill>
                <a:latin typeface="Arial Black" panose="020B0A04020102020204" pitchFamily="34" charset="0"/>
              </a:rPr>
              <a:t>Развитие детского творчества, удовлетворение в самовыражении</a:t>
            </a:r>
          </a:p>
          <a:p>
            <a:pPr marL="0" lvl="0" indent="0" algn="ctr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600" b="1" dirty="0">
                <a:solidFill>
                  <a:srgbClr val="FF0000"/>
                </a:solidFill>
                <a:latin typeface="Arial Black" panose="020B0A04020102020204" pitchFamily="34" charset="0"/>
              </a:rPr>
              <a:t>Шестой факт 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>
                <a:latin typeface="Arial Black" panose="020B0A04020102020204" pitchFamily="34" charset="0"/>
              </a:rPr>
              <a:t>Сказка и словотворчество ходят рядом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b="1" u="sng" dirty="0">
                <a:latin typeface="Arial Black" panose="020B0A04020102020204" pitchFamily="34" charset="0"/>
              </a:rPr>
              <a:t>Эффект влияния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2400" b="1" dirty="0">
                <a:solidFill>
                  <a:prstClr val="black"/>
                </a:solidFill>
                <a:latin typeface="Arial Black" panose="020B0A04020102020204" pitchFamily="34" charset="0"/>
              </a:rPr>
              <a:t>О чем - бы не говорила сказка, на самом деле ребенок расскажет в ней о себе</a:t>
            </a:r>
          </a:p>
          <a:p>
            <a:pPr marL="0" lvl="0" indent="0" algn="ctr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600" b="1" dirty="0">
                <a:solidFill>
                  <a:srgbClr val="FF0000"/>
                </a:solidFill>
                <a:latin typeface="Arial Black" panose="020B0A04020102020204" pitchFamily="34" charset="0"/>
              </a:rPr>
              <a:t>Седьмой факт 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ru-RU" sz="2400" b="1" dirty="0">
                <a:latin typeface="Arial Black" panose="020B0A04020102020204" pitchFamily="34" charset="0"/>
              </a:rPr>
              <a:t>Сказка – способ релаксации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b="1" u="sng" dirty="0">
                <a:latin typeface="Arial Black" panose="020B0A04020102020204" pitchFamily="34" charset="0"/>
              </a:rPr>
              <a:t>Эффект влияния</a:t>
            </a:r>
          </a:p>
          <a:p>
            <a:pPr marL="0" lvl="0" indent="0">
              <a:spcBef>
                <a:spcPts val="580"/>
              </a:spcBef>
              <a:buClr>
                <a:srgbClr val="D34817"/>
              </a:buClr>
              <a:buSzPct val="85000"/>
              <a:buNone/>
              <a:defRPr/>
            </a:pPr>
            <a:r>
              <a:rPr lang="ru-RU" sz="2400" b="1" dirty="0">
                <a:solidFill>
                  <a:prstClr val="black"/>
                </a:solidFill>
                <a:latin typeface="Arial Black" panose="020B0A04020102020204" pitchFamily="34" charset="0"/>
              </a:rPr>
              <a:t>Снятие напряжение, </a:t>
            </a:r>
            <a:r>
              <a:rPr lang="ru-RU" sz="24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достижение эмоционального </a:t>
            </a:r>
            <a:r>
              <a:rPr lang="ru-RU" sz="2400" b="1" dirty="0">
                <a:solidFill>
                  <a:prstClr val="black"/>
                </a:solidFill>
                <a:latin typeface="Arial Black" panose="020B0A04020102020204" pitchFamily="34" charset="0"/>
              </a:rPr>
              <a:t>равновесия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931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152</Words>
  <Application>Microsoft Office PowerPoint</Application>
  <PresentationFormat>Экран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Что за прелесть эти сказки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за прелесть эти сказки </dc:title>
  <dc:creator>123</dc:creator>
  <cp:lastModifiedBy>123</cp:lastModifiedBy>
  <cp:revision>4</cp:revision>
  <dcterms:created xsi:type="dcterms:W3CDTF">2014-11-20T14:31:53Z</dcterms:created>
  <dcterms:modified xsi:type="dcterms:W3CDTF">2014-11-20T14:53:56Z</dcterms:modified>
</cp:coreProperties>
</file>